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5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3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4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21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96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1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9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1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18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41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D42FD-F490-4C34-88FD-A70AD78F55CE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458F-F70F-4E39-AB1F-80497192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2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350" y="0"/>
            <a:ext cx="684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80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530120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инициативе Алексея Дюмина в </a:t>
            </a:r>
            <a:r>
              <a:rPr lang="ru-RU" sz="2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Мариуполе работает мобильная поликлиника из Тульской области. Жители могут получить консультацию терапевта, педиатра и стоматолога, пройти лабораторные </a:t>
            </a:r>
            <a:r>
              <a:rPr lang="ru-RU" sz="2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801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146"/>
            <a:ext cx="9144000" cy="6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528417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Туле под </a:t>
            </a:r>
            <a:r>
              <a:rPr lang="ru-RU" sz="2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председательством первого заместителя Губернатора – председателя Правительства Тульской области Валерия </a:t>
            </a:r>
            <a:r>
              <a:rPr lang="ru-RU" sz="2400" b="1" dirty="0" err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Шерина</a:t>
            </a:r>
            <a:r>
              <a:rPr lang="ru-RU" sz="2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прошло заседание </a:t>
            </a:r>
            <a:r>
              <a:rPr lang="ru-RU" sz="2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региональной инвестиционной комиссии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539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3012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музее-усадьбе «Ясная Поляна» состоялось торжественное открытие 6-го международного театрального фестиваля «Толстой</a:t>
            </a: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355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36"/>
            <a:ext cx="9144000" cy="6093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" y="531912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Платоновском парке прошел фестиваль </a:t>
            </a:r>
            <a:b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Семейный </a:t>
            </a: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пикник», приуроченный </a:t>
            </a:r>
            <a:b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Дню семьи, любви и верности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2677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5445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Туле отметили День </a:t>
            </a:r>
            <a:r>
              <a:rPr lang="ru-RU" sz="3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иконы Николы </a:t>
            </a:r>
            <a:r>
              <a:rPr lang="ru-RU" sz="3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Тульского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9009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00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0" b="10101"/>
          <a:stretch/>
        </p:blipFill>
        <p:spPr>
          <a:xfrm>
            <a:off x="467544" y="0"/>
            <a:ext cx="8267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6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1" b="5900"/>
          <a:stretch/>
        </p:blipFill>
        <p:spPr>
          <a:xfrm>
            <a:off x="611560" y="0"/>
            <a:ext cx="7912976" cy="6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0" b="4851"/>
          <a:stretch/>
        </p:blipFill>
        <p:spPr>
          <a:xfrm>
            <a:off x="755575" y="10696"/>
            <a:ext cx="7672157" cy="68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4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175" y="0"/>
            <a:ext cx="685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82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175" y="0"/>
            <a:ext cx="685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4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350" y="0"/>
            <a:ext cx="684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44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" y="545193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Веневе восстановлена уникальная колокольня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3902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" y="551991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Тульской области завершился форум «Инженеры будущего - 2022»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6442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" y="0"/>
            <a:ext cx="9144000" cy="6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5522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тульском Дворце бракосочетания </a:t>
            </a: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подвели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итоги конкурса «Семейная летопись Тульского края</a:t>
            </a:r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825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" y="0"/>
            <a:ext cx="9144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311" y="53251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Туле состоялось </a:t>
            </a:r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торжественное мероприятие, посвященное 83-й годовщине со дня основания Туламашзавода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6838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68" y="5445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Тульской области отметили День семьи, любви и верности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64315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zavc</dc:creator>
  <cp:lastModifiedBy>zavc</cp:lastModifiedBy>
  <cp:revision>1</cp:revision>
  <dcterms:modified xsi:type="dcterms:W3CDTF">2022-07-11T14:09:47Z</dcterms:modified>
</cp:coreProperties>
</file>